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0"/>
  </p:notesMasterIdLst>
  <p:sldIdLst>
    <p:sldId id="279" r:id="rId2"/>
    <p:sldId id="284" r:id="rId3"/>
    <p:sldId id="285" r:id="rId4"/>
    <p:sldId id="286" r:id="rId5"/>
    <p:sldId id="295" r:id="rId6"/>
    <p:sldId id="292" r:id="rId7"/>
    <p:sldId id="293" r:id="rId8"/>
    <p:sldId id="29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8D2"/>
    <a:srgbClr val="548ED4"/>
    <a:srgbClr val="4081D0"/>
    <a:srgbClr val="00729A"/>
    <a:srgbClr val="009ED6"/>
    <a:srgbClr val="0094C8"/>
    <a:srgbClr val="4D8AD3"/>
    <a:srgbClr val="213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57" autoAdjust="0"/>
    <p:restoredTop sz="94610" autoAdjust="0"/>
  </p:normalViewPr>
  <p:slideViewPr>
    <p:cSldViewPr>
      <p:cViewPr>
        <p:scale>
          <a:sx n="80" d="100"/>
          <a:sy n="80" d="100"/>
        </p:scale>
        <p:origin x="-155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7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290F6-999E-4A7F-9324-A8E5EE0E1C95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A25C1-DD07-461E-A57C-C3AA83317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3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 advClick="0" advTm="1340">
    <p:strips dir="l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957469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solidFill>
                  <a:srgbClr val="FFFF00"/>
                </a:solidFill>
                <a:latin typeface="Monotype Corsiva" pitchFamily="66" charset="0"/>
              </a:rPr>
              <a:t>Организация праздничных мероприятий </a:t>
            </a:r>
            <a:endParaRPr lang="ru-RU" sz="6000" b="1" dirty="0">
              <a:solidFill>
                <a:srgbClr val="FFFF00"/>
              </a:solidFill>
              <a:latin typeface="Monotype Corsiva" pitchFamily="66" charset="0"/>
            </a:endParaRPr>
          </a:p>
          <a:p>
            <a:pPr lvl="0" algn="ctr"/>
            <a:r>
              <a:rPr lang="ru-RU" sz="6000" b="1" dirty="0">
                <a:solidFill>
                  <a:srgbClr val="FFFF00"/>
                </a:solidFill>
                <a:latin typeface="Monotype Corsiva" pitchFamily="66" charset="0"/>
              </a:rPr>
              <a:t>а</a:t>
            </a:r>
            <a:r>
              <a:rPr lang="ru-RU" sz="6000" b="1" dirty="0" smtClean="0">
                <a:solidFill>
                  <a:srgbClr val="FFFF00"/>
                </a:solidFill>
                <a:latin typeface="Monotype Corsiva" pitchFamily="66" charset="0"/>
              </a:rPr>
              <a:t>дминистрацией</a:t>
            </a:r>
            <a:endParaRPr lang="ru-RU" sz="6000" b="1" dirty="0">
              <a:solidFill>
                <a:srgbClr val="FFFF00"/>
              </a:solidFill>
              <a:latin typeface="Monotype Corsiva" pitchFamily="66" charset="0"/>
            </a:endParaRPr>
          </a:p>
          <a:p>
            <a:pPr lvl="0" algn="ctr"/>
            <a:r>
              <a:rPr lang="ru-RU" sz="6000" b="1" dirty="0">
                <a:solidFill>
                  <a:srgbClr val="FFFF00"/>
                </a:solidFill>
                <a:latin typeface="Monotype Corsiva" pitchFamily="66" charset="0"/>
              </a:rPr>
              <a:t>Петровского городского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972879496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Юбилей поселка Петровский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3486590"/>
            <a:ext cx="5076056" cy="3371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9172"/>
            <a:ext cx="5330916" cy="354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5" y="678073"/>
            <a:ext cx="6516216" cy="4327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802880" cy="4389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92" y="1844824"/>
            <a:ext cx="7563020" cy="502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2" y="1079566"/>
            <a:ext cx="8023704" cy="53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5048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День Победы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537659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3068960"/>
            <a:ext cx="5027443" cy="377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56413"/>
            <a:ext cx="4435764" cy="332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" y="992560"/>
            <a:ext cx="3563595" cy="267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" y="2996952"/>
            <a:ext cx="5104965" cy="38287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0" y="809021"/>
            <a:ext cx="7380312" cy="5535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791153"/>
            <a:ext cx="5917396" cy="4438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69" y="845991"/>
            <a:ext cx="4800533" cy="360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" y="3079026"/>
            <a:ext cx="4988476" cy="3741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18945"/>
            <a:ext cx="4719033" cy="35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68988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День семьи, любви и верности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" y="2204864"/>
            <a:ext cx="6084168" cy="4563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6444208" cy="4833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38" y="2546902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1800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Здравствуй,  Малыш!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" y="3848077"/>
            <a:ext cx="4177653" cy="29352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50" y="1089662"/>
            <a:ext cx="4498338" cy="2645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" y="1052736"/>
            <a:ext cx="4177654" cy="2678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50" y="3844552"/>
            <a:ext cx="4570347" cy="29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38095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День пожилых людей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3707904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26375"/>
            <a:ext cx="4644008" cy="3483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19752"/>
            <a:ext cx="3131840" cy="234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4569768" cy="34273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7" y="1023723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9220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18864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День урожая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3411"/>
            <a:ext cx="5508104" cy="4131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13411"/>
            <a:ext cx="5796136" cy="4347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923928" cy="2942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51" y="3230344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29569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8169" y="1700809"/>
            <a:ext cx="6907661" cy="26642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elaxedIns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Спасибо за внимание!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3446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</TotalTime>
  <Words>31</Words>
  <Application>Microsoft Office PowerPoint</Application>
  <PresentationFormat>Экран (4:3)</PresentationFormat>
  <Paragraphs>10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123</cp:revision>
  <dcterms:created xsi:type="dcterms:W3CDTF">2011-11-16T20:03:00Z</dcterms:created>
  <dcterms:modified xsi:type="dcterms:W3CDTF">2015-05-13T05:35:20Z</dcterms:modified>
</cp:coreProperties>
</file>