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6"/>
  </p:notesMasterIdLst>
  <p:sldIdLst>
    <p:sldId id="272" r:id="rId2"/>
    <p:sldId id="273" r:id="rId3"/>
    <p:sldId id="274" r:id="rId4"/>
    <p:sldId id="300" r:id="rId5"/>
    <p:sldId id="299" r:id="rId6"/>
    <p:sldId id="296" r:id="rId7"/>
    <p:sldId id="297" r:id="rId8"/>
    <p:sldId id="298" r:id="rId9"/>
    <p:sldId id="275" r:id="rId10"/>
    <p:sldId id="280" r:id="rId11"/>
    <p:sldId id="301" r:id="rId12"/>
    <p:sldId id="305" r:id="rId13"/>
    <p:sldId id="276" r:id="rId14"/>
    <p:sldId id="281" r:id="rId15"/>
    <p:sldId id="282" r:id="rId16"/>
    <p:sldId id="283" r:id="rId17"/>
    <p:sldId id="319" r:id="rId18"/>
    <p:sldId id="306" r:id="rId19"/>
    <p:sldId id="307" r:id="rId20"/>
    <p:sldId id="277" r:id="rId21"/>
    <p:sldId id="303" r:id="rId22"/>
    <p:sldId id="302" r:id="rId23"/>
    <p:sldId id="304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8D2"/>
    <a:srgbClr val="548ED4"/>
    <a:srgbClr val="4081D0"/>
    <a:srgbClr val="00729A"/>
    <a:srgbClr val="009ED6"/>
    <a:srgbClr val="0094C8"/>
    <a:srgbClr val="4D8AD3"/>
    <a:srgbClr val="213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57" autoAdjust="0"/>
    <p:restoredTop sz="94610" autoAdjust="0"/>
  </p:normalViewPr>
  <p:slideViewPr>
    <p:cSldViewPr>
      <p:cViewPr>
        <p:scale>
          <a:sx n="80" d="100"/>
          <a:sy n="80" d="100"/>
        </p:scale>
        <p:origin x="-155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7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290F6-999E-4A7F-9324-A8E5EE0E1C95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A25C1-DD07-461E-A57C-C3AA83317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3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 advClick="0" advTm="1340">
    <p:strips dir="l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36712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FF00"/>
                </a:solidFill>
                <a:latin typeface="Monotype Corsiva" pitchFamily="66" charset="0"/>
              </a:rPr>
              <a:t>Деятельность</a:t>
            </a:r>
          </a:p>
          <a:p>
            <a:pPr algn="ctr"/>
            <a:r>
              <a:rPr lang="ru-RU" sz="8000" b="1" dirty="0" smtClean="0">
                <a:solidFill>
                  <a:srgbClr val="FFFF00"/>
                </a:solidFill>
                <a:latin typeface="Monotype Corsiva" pitchFamily="66" charset="0"/>
              </a:rPr>
              <a:t>Администрации</a:t>
            </a:r>
          </a:p>
          <a:p>
            <a:pPr algn="ctr"/>
            <a:r>
              <a:rPr lang="ru-RU" sz="8000" b="1" dirty="0" smtClean="0">
                <a:solidFill>
                  <a:srgbClr val="FFFF00"/>
                </a:solidFill>
                <a:latin typeface="Monotype Corsiva" pitchFamily="66" charset="0"/>
              </a:rPr>
              <a:t>Петровского городского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91569569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ocuments\фото\поздравление ветераны фото\IMG_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1406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0"/>
            <a:ext cx="79427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Поздравление  и вручение подарков ветеранам к 9 мая</a:t>
            </a:r>
            <a:endParaRPr lang="ru-RU" sz="40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4" name="Picture 2" descr="C:\Users\Елена\Documents\мои документы\1112011\ФОТО\с фотика\118_1109\IMGP3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6602"/>
            <a:ext cx="6048672" cy="443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4" y="1289602"/>
            <a:ext cx="8198862" cy="529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6366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4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4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404664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i="1" dirty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Поздравление  </a:t>
            </a:r>
            <a:r>
              <a:rPr lang="ru-RU" sz="40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юбиляров</a:t>
            </a:r>
            <a:endParaRPr lang="ru-RU" sz="40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76772"/>
            <a:ext cx="7152796" cy="5364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2551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170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1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Организация автобуса на пасху</a:t>
            </a:r>
            <a:endParaRPr lang="ru-RU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65" y="1988840"/>
            <a:ext cx="7491308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5" y="980728"/>
            <a:ext cx="802605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60282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0500"/>
            <a:ext cx="5365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Организация общественных работ  в рамках  программы дополнительных мероприятий  по  снижению напряженности  на рынке труда</a:t>
            </a:r>
            <a:endParaRPr lang="ru-RU" sz="28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89109"/>
            <a:ext cx="4318523" cy="3238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8932" y="511193"/>
            <a:ext cx="4089547" cy="306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48" y="3501008"/>
            <a:ext cx="4379979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75909"/>
            <a:ext cx="3800264" cy="28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124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30214" y="270302"/>
            <a:ext cx="68836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Летняя занятость подростков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трудовых отрядах, сформированных  администрацией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9551"/>
            <a:ext cx="3364620" cy="2523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67621"/>
            <a:ext cx="4091947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77962"/>
            <a:ext cx="4764021" cy="3573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41" y="1129328"/>
            <a:ext cx="2411406" cy="3606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4904"/>
            <a:ext cx="5724128" cy="4293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573016"/>
            <a:ext cx="4379979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59342"/>
            <a:ext cx="3464877" cy="2598658"/>
          </a:xfrm>
          <a:prstGeom prst="rect">
            <a:avLst/>
          </a:prstGeom>
        </p:spPr>
      </p:pic>
      <p:pic>
        <p:nvPicPr>
          <p:cNvPr id="3074" name="Рисунок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3940827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19670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03648" y="270302"/>
            <a:ext cx="69127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Оказание  помощи  ветеранам войны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в ходе  Акции  «Свет в окне»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59759"/>
            <a:ext cx="5868144" cy="4401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8" y="2996952"/>
            <a:ext cx="4932040" cy="3699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65" y="2726922"/>
            <a:ext cx="5292080" cy="3969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759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7507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03648" y="454968"/>
            <a:ext cx="69127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Участие в акции «Петровский  без пожаров»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6720747" cy="5040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96" y="1124744"/>
            <a:ext cx="7236296" cy="5427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440668"/>
            <a:ext cx="7524328" cy="5643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0" y="454968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88355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403648" y="270302"/>
            <a:ext cx="69127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Ежегодная благотворительная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 акция  «Поможем собрать детей в школу»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548" y="3596960"/>
            <a:ext cx="3528392" cy="2646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3778" y="2466392"/>
            <a:ext cx="4959920" cy="3719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4379" y="1793210"/>
            <a:ext cx="5408712" cy="4056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076803" cy="30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5339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1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Субботники</a:t>
            </a:r>
            <a:endParaRPr lang="ru-RU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8700"/>
            <a:ext cx="8064896" cy="6048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7154"/>
            <a:ext cx="7109554" cy="53321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0875"/>
            <a:ext cx="6352962" cy="47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13324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21453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Посадка деревьев</a:t>
            </a:r>
            <a:endParaRPr lang="ru-RU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36656"/>
            <a:ext cx="3889376" cy="5588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86654"/>
            <a:ext cx="5184576" cy="5459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64704"/>
            <a:ext cx="4392488" cy="55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691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7522" y="257914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Строительство нового жилого дома</a:t>
            </a:r>
            <a:endParaRPr lang="ru-RU" sz="40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0" y="934356"/>
            <a:ext cx="3961962" cy="2789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65800"/>
            <a:ext cx="4608512" cy="2962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07" y="3928533"/>
            <a:ext cx="4608512" cy="254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4" y="3723901"/>
            <a:ext cx="4307668" cy="2754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60848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00266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3" y="1268760"/>
            <a:ext cx="5927725" cy="39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85394" y="270302"/>
            <a:ext cx="51732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Замена деревянных опор линий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электрических передач на железобетонные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Рисунок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673748"/>
            <a:ext cx="7588614" cy="50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46581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9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Ремонт дорог</a:t>
            </a:r>
            <a:endParaRPr lang="ru-RU" sz="4000" b="1" dirty="0">
              <a:solidFill>
                <a:srgbClr val="00B05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7407"/>
            <a:ext cx="5832648" cy="4374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68860"/>
            <a:ext cx="6072675" cy="4554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59340"/>
            <a:ext cx="6527003" cy="4660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14289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56461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Ремонт и установка мостков</a:t>
            </a:r>
            <a:endParaRPr lang="ru-RU" sz="40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8574"/>
            <a:ext cx="6516724" cy="5598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37900"/>
            <a:ext cx="7704856" cy="550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34139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76673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B05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Расчистка дорог</a:t>
            </a:r>
            <a:endParaRPr lang="ru-RU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1268760"/>
            <a:ext cx="6984777" cy="5238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8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9461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7238" y="34261"/>
            <a:ext cx="7772400" cy="10081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Строительство колодцев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8" y="990110"/>
            <a:ext cx="4137924" cy="5517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44724"/>
            <a:ext cx="7416824" cy="5562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58604"/>
            <a:ext cx="7560840" cy="5670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0" y="745490"/>
            <a:ext cx="8111659" cy="60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738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7522" y="474373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Вручение ключей  от квартиры по программе  «Дети Ивановской области»</a:t>
            </a:r>
            <a:endParaRPr lang="ru-RU" sz="36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 descr="C:\Users\Елена\Documents\мои документы\фото\10.11.11Гаврилова\11DSC00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30" y="1772816"/>
            <a:ext cx="6493199" cy="45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21280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493" y="1628800"/>
            <a:ext cx="89447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80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Проведение  конкурса  «Лучшая новогодняя  открытка»</a:t>
            </a:r>
            <a:endParaRPr lang="ru-RU" sz="80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1" y="999744"/>
            <a:ext cx="7432557" cy="5786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21" y="1340768"/>
            <a:ext cx="8193775" cy="5445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38234"/>
            <a:ext cx="8740118" cy="64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74202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274838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Проведение тематических встреч  в Петровской СОШ с учащимися</a:t>
            </a:r>
            <a:endParaRPr lang="ru-RU" sz="36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" y="70746"/>
            <a:ext cx="5685864" cy="3862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68" y="69103"/>
            <a:ext cx="6525428" cy="4440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" y="2875002"/>
            <a:ext cx="5589316" cy="3910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221706"/>
            <a:ext cx="8208912" cy="55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68877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Заседания  Совета депутатов Петровского городского поселения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6742"/>
            <a:ext cx="8496944" cy="54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06096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Заседания по ПБ, ГО и ЧС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" y="1196752"/>
            <a:ext cx="820344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43141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Заседания по подготовке и проведению праздничных мероприятий к 70 -летию Великой Победы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860032" cy="35730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80728"/>
            <a:ext cx="4716015" cy="33424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682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56608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749" y="476672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Проведение собраний с   жителями  многоквартирных  домов  по вопросу капитального ремонта</a:t>
            </a:r>
            <a:endParaRPr lang="ru-RU" sz="3600" b="1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60648"/>
            <a:ext cx="9145016" cy="620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1" y="573534"/>
            <a:ext cx="8642672" cy="58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17502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</TotalTime>
  <Words>160</Words>
  <Application>Microsoft Office PowerPoint</Application>
  <PresentationFormat>Экран (4:3)</PresentationFormat>
  <Paragraphs>30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колодцев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123</cp:revision>
  <dcterms:created xsi:type="dcterms:W3CDTF">2011-11-16T20:03:00Z</dcterms:created>
  <dcterms:modified xsi:type="dcterms:W3CDTF">2015-05-13T05:35:47Z</dcterms:modified>
</cp:coreProperties>
</file>