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316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8D2"/>
    <a:srgbClr val="548ED4"/>
    <a:srgbClr val="4081D0"/>
    <a:srgbClr val="00729A"/>
    <a:srgbClr val="009ED6"/>
    <a:srgbClr val="0094C8"/>
    <a:srgbClr val="4D8AD3"/>
    <a:srgbClr val="213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57" autoAdjust="0"/>
    <p:restoredTop sz="94610" autoAdjust="0"/>
  </p:normalViewPr>
  <p:slideViewPr>
    <p:cSldViewPr>
      <p:cViewPr>
        <p:scale>
          <a:sx n="70" d="100"/>
          <a:sy n="70" d="100"/>
        </p:scale>
        <p:origin x="-185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90F6-999E-4A7F-9324-A8E5EE0E1C95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25C1-DD07-461E-A57C-C3AA83317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3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340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521C-1674-41A9-9954-7339FE1F2652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7D739-619A-4714-8F8C-683BADAAC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 advClick="0" advTm="1340"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3773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Учреждения и организации расположенные на территории Петровского городского поселения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9972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Крест установленный жителями </a:t>
            </a:r>
          </a:p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в д. </a:t>
            </a:r>
            <a:r>
              <a:rPr lang="ru-RU" sz="4000" b="1" i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Крутицы</a:t>
            </a:r>
            <a:endParaRPr lang="ru-RU" sz="4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7522" y="474373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Крест установленный жителями </a:t>
            </a:r>
          </a:p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в д. </a:t>
            </a:r>
            <a:r>
              <a:rPr lang="ru-RU" sz="4000" b="1" i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Крутицы</a:t>
            </a:r>
            <a:endParaRPr lang="ru-RU" sz="4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060848"/>
            <a:ext cx="707869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65015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Железнодорожная станция Петровская </a:t>
            </a:r>
          </a:p>
          <a:p>
            <a:endParaRPr lang="ru-RU" sz="4800" b="1" i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3000372"/>
            <a:ext cx="4572000" cy="18573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8879"/>
            <a:ext cx="7488832" cy="4733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86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Петровская</a:t>
            </a:r>
            <a:r>
              <a:rPr lang="ru-RU" sz="4800" b="1" i="1" baseline="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средняя общеобразовательная школа</a:t>
            </a: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baseline="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3000372"/>
            <a:ext cx="4572000" cy="18573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7723"/>
            <a:ext cx="5400600" cy="48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7723"/>
            <a:ext cx="3236916" cy="23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236916" cy="24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857199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59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Петровская больница</a:t>
            </a:r>
            <a:endParaRPr lang="ru-RU" sz="6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9310"/>
            <a:ext cx="8810330" cy="5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00221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Детский сад</a:t>
            </a:r>
            <a:endParaRPr lang="ru-RU" sz="66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5" y="1700808"/>
            <a:ext cx="7671504" cy="46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8377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Дом культуры п. Петровский</a:t>
            </a:r>
            <a:endParaRPr lang="ru-RU" sz="4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243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6260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917" y="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Стадион </a:t>
            </a:r>
            <a:endParaRPr lang="ru-RU" sz="6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4249" y="1015663"/>
            <a:ext cx="8280920" cy="5685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Mongolian Baiti" pitchFamily="66" charset="0"/>
              </a:rPr>
              <a:t>Здесь проходят все праздничные мероприятия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39075"/>
            <a:ext cx="4868432" cy="3602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774930" cy="33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950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1665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Новая  газовая котельная</a:t>
            </a:r>
            <a:endParaRPr lang="ru-RU" sz="4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5142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Памятники павшим воинам в годы </a:t>
            </a:r>
            <a:r>
              <a:rPr lang="ru-RU" sz="4000" b="1" i="1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ru-RU" sz="4000" b="1" i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еликой Отечественной Войны</a:t>
            </a:r>
            <a:endParaRPr lang="ru-RU" sz="4000" b="1" i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" y="4024174"/>
            <a:ext cx="4111285" cy="2740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275856" cy="2183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3211" y="3216842"/>
            <a:ext cx="4229835" cy="2819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49" y="1700808"/>
            <a:ext cx="3923928" cy="2615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4500457"/>
            <a:ext cx="2988331" cy="22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4468"/>
      </p:ext>
    </p:extLst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56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</vt:lpstr>
      <vt:lpstr>    </vt:lpstr>
      <vt:lpstr>Презентация PowerPoint</vt:lpstr>
      <vt:lpstr>Презентация PowerPoint</vt:lpstr>
      <vt:lpstr>Презентация PowerPoint</vt:lpstr>
      <vt:lpstr>Здесь проходят все праздничные мероприятия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122</cp:revision>
  <dcterms:created xsi:type="dcterms:W3CDTF">2011-11-16T20:03:00Z</dcterms:created>
  <dcterms:modified xsi:type="dcterms:W3CDTF">2015-05-13T05:29:50Z</dcterms:modified>
</cp:coreProperties>
</file>