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  <p:sldMasterId id="2147483852" r:id="rId2"/>
  </p:sldMasterIdLst>
  <p:notesMasterIdLst>
    <p:notesMasterId r:id="rId20"/>
  </p:notesMasterIdLst>
  <p:sldIdLst>
    <p:sldId id="256" r:id="rId3"/>
    <p:sldId id="257" r:id="rId4"/>
    <p:sldId id="259" r:id="rId5"/>
    <p:sldId id="258" r:id="rId6"/>
    <p:sldId id="308" r:id="rId7"/>
    <p:sldId id="325" r:id="rId8"/>
    <p:sldId id="318" r:id="rId9"/>
    <p:sldId id="326" r:id="rId10"/>
    <p:sldId id="315" r:id="rId11"/>
    <p:sldId id="328" r:id="rId12"/>
    <p:sldId id="317" r:id="rId13"/>
    <p:sldId id="329" r:id="rId14"/>
    <p:sldId id="320" r:id="rId15"/>
    <p:sldId id="321" r:id="rId16"/>
    <p:sldId id="323" r:id="rId17"/>
    <p:sldId id="322" r:id="rId18"/>
    <p:sldId id="32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88D2"/>
    <a:srgbClr val="548ED4"/>
    <a:srgbClr val="4081D0"/>
    <a:srgbClr val="00729A"/>
    <a:srgbClr val="009ED6"/>
    <a:srgbClr val="0094C8"/>
    <a:srgbClr val="4D8AD3"/>
    <a:srgbClr val="213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457" autoAdjust="0"/>
    <p:restoredTop sz="94610" autoAdjust="0"/>
  </p:normalViewPr>
  <p:slideViewPr>
    <p:cSldViewPr>
      <p:cViewPr>
        <p:scale>
          <a:sx n="80" d="100"/>
          <a:sy n="80" d="100"/>
        </p:scale>
        <p:origin x="-1554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72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290F6-999E-4A7F-9324-A8E5EE0E1C95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A25C1-DD07-461E-A57C-C3AA833173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43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13.05.2015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779534"/>
      </p:ext>
    </p:extLst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13.05.2015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030353"/>
      </p:ext>
    </p:extLst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13.05.2015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475543"/>
      </p:ext>
    </p:extLst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13.05.2015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29602"/>
      </p:ext>
    </p:extLst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13.05.2015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576977"/>
      </p:ext>
    </p:extLst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13.05.2015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475701"/>
      </p:ext>
    </p:extLst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13.05.2015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570603"/>
      </p:ext>
    </p:extLst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13.05.2015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999648"/>
      </p:ext>
    </p:extLst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13.05.2015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430359"/>
      </p:ext>
    </p:extLst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13.05.2015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514688"/>
      </p:ext>
    </p:extLst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13.05.2015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963224"/>
      </p:ext>
    </p:extLst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340">
    <p:strips dir="l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8521C-1674-41A9-9954-7339FE1F2652}" type="datetimeFigureOut">
              <a:rPr lang="ru-RU" smtClean="0"/>
              <a:pPr/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7D739-619A-4714-8F8C-683BADAACB5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spd="med" advClick="0" advTm="1340">
    <p:strips dir="l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8521C-1674-41A9-9954-7339FE1F2652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13.05.2015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7D739-619A-4714-8F8C-683BADAACB5D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214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 spd="med" advClick="0" advTm="1340">
    <p:strips dir="l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Documents and Settings\Root\Рабочий стол\петрово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729" y="1168608"/>
            <a:ext cx="6427909" cy="5115811"/>
          </a:xfrm>
          <a:prstGeom prst="rect">
            <a:avLst/>
          </a:prstGeom>
          <a:noFill/>
          <a:ln w="76200">
            <a:solidFill>
              <a:srgbClr val="F22F1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Documents and Settings\Root\Рабочий стол\петрово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30254"/>
            <a:ext cx="5403304" cy="4745324"/>
          </a:xfrm>
          <a:prstGeom prst="rect">
            <a:avLst/>
          </a:prstGeom>
          <a:noFill/>
          <a:ln w="76200">
            <a:solidFill>
              <a:srgbClr val="F22F1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>
            <a:off x="107504" y="188639"/>
            <a:ext cx="8568952" cy="19599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dirty="0" smtClean="0">
                <a:ln w="57150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 charset="0"/>
              </a:rPr>
              <a:t>Петровское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dirty="0" smtClean="0">
                <a:ln w="57150">
                  <a:solidFill>
                    <a:prstClr val="black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rial" charset="0"/>
              </a:rPr>
              <a:t>городское поселение</a:t>
            </a:r>
            <a:endParaRPr lang="ru-RU" sz="3600" kern="10" dirty="0">
              <a:ln w="57150">
                <a:solidFill>
                  <a:prstClr val="black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  <a:cs typeface="Arial" charset="0"/>
            </a:endParaRPr>
          </a:p>
        </p:txBody>
      </p:sp>
      <p:pic>
        <p:nvPicPr>
          <p:cNvPr id="4" name="музыка без слов – Для презентации (www.petamusic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31.11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6856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2453" numSld="999" showWhenStopped="0">
                <p:cTn id="2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8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90056"/>
            <a:ext cx="7380312" cy="50955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8460432" cy="517715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415" y="137227"/>
            <a:ext cx="88170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Рабочие моменты</a:t>
            </a:r>
          </a:p>
        </p:txBody>
      </p:sp>
    </p:spTree>
    <p:extLst>
      <p:ext uri="{BB962C8B-B14F-4D97-AF65-F5344CB8AC3E}">
        <p14:creationId xmlns:p14="http://schemas.microsoft.com/office/powerpoint/2010/main" val="1128977103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8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487123" cy="636534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15" y="137227"/>
            <a:ext cx="88170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Строительство больницы и родильного отделения 1935 год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696" y="1460666"/>
            <a:ext cx="6696744" cy="504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4318695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8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312909"/>
            <a:ext cx="760336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1934  год П</a:t>
            </a: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ожарная часть № 50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20795"/>
            <a:ext cx="6080836" cy="4434314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760" y="1628800"/>
            <a:ext cx="633670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9809483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" y="0"/>
            <a:ext cx="9144000" cy="6855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50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:strips dir="ld"/>
      </p:transition>
    </mc:Choice>
    <mc:Fallback xmlns="">
      <p:transition spd="slow" advClick="0" advTm="10000">
        <p:strips dir="l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" y="62338"/>
            <a:ext cx="914400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573184"/>
      </p:ext>
    </p:extLst>
  </p:cSld>
  <p:clrMapOvr>
    <a:masterClrMapping/>
  </p:clrMapOvr>
  <p:transition spd="slow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8A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54385"/>
            <a:ext cx="6358501" cy="4768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51519" y="23169"/>
            <a:ext cx="9073009" cy="163121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1910 год</a:t>
            </a:r>
          </a:p>
          <a:p>
            <a:pPr algn="ctr"/>
            <a:r>
              <a:rPr lang="ru-RU" sz="4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ЦЕРКОВЬ с. </a:t>
            </a:r>
            <a:r>
              <a:rPr lang="ru-RU" sz="4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ПЕТРОВО-ГОРОДИЩЕ</a:t>
            </a:r>
            <a:endParaRPr lang="ru-RU" sz="40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0541906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368" y="7249"/>
            <a:ext cx="9292368" cy="685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5893686"/>
      </p:ext>
    </p:extLst>
  </p:cSld>
  <p:clrMapOvr>
    <a:masterClrMapping/>
  </p:clrMapOvr>
  <p:transition spd="slow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4267881"/>
      </p:ext>
    </p:extLst>
  </p:cSld>
  <p:clrMapOvr>
    <a:masterClrMapping/>
  </p:clrMapOvr>
  <p:transition spd="slow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6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1285852" y="0"/>
            <a:ext cx="6400800" cy="1000132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  <a:latin typeface="Comic Sans MS" pitchFamily="66" charset="0"/>
              </a:rPr>
              <a:t>Карта поселения </a:t>
            </a:r>
            <a:endParaRPr lang="ru-RU" sz="5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" y="836712"/>
            <a:ext cx="9120336" cy="60212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0" y="500042"/>
            <a:ext cx="9144000" cy="78581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Месторасположение  поселения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1196752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поселок Петровский находится на расстоянии 65 км от областного центра </a:t>
            </a:r>
            <a:r>
              <a:rPr lang="ru-RU" sz="2400" b="1" dirty="0" err="1"/>
              <a:t>г.Иваново</a:t>
            </a:r>
            <a:r>
              <a:rPr lang="ru-RU" sz="2400" b="1" dirty="0"/>
              <a:t>,  15 км от районного центра </a:t>
            </a:r>
            <a:r>
              <a:rPr lang="ru-RU" sz="2400" b="1" dirty="0" err="1"/>
              <a:t>г.Гаврилов</a:t>
            </a:r>
            <a:r>
              <a:rPr lang="ru-RU" sz="2400" b="1" dirty="0"/>
              <a:t>-Посад. Граничит с </a:t>
            </a:r>
            <a:r>
              <a:rPr lang="ru-RU" sz="2400" b="1" dirty="0" err="1"/>
              <a:t>Тейковским</a:t>
            </a:r>
            <a:r>
              <a:rPr lang="ru-RU" sz="2400" b="1" dirty="0"/>
              <a:t> районом. В состав Петровского городского поселения входят </a:t>
            </a:r>
            <a:r>
              <a:rPr lang="ru-RU" sz="2400" b="1" dirty="0" err="1"/>
              <a:t>п.Петровский</a:t>
            </a:r>
            <a:r>
              <a:rPr lang="ru-RU" sz="2400" b="1" dirty="0"/>
              <a:t>, 4 села, 13 деревень.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71" y="3356992"/>
            <a:ext cx="6496050" cy="2923778"/>
          </a:xfrm>
          <a:prstGeom prst="rect">
            <a:avLst/>
          </a:prstGeom>
        </p:spPr>
      </p:pic>
    </p:spTree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3059832" y="404664"/>
            <a:ext cx="6084168" cy="209564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Глава Петровского городского поселения</a:t>
            </a:r>
          </a:p>
          <a:p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ГОНЧАРОВА СВЕТЛАНА ВИТАЛЬЕВНА </a:t>
            </a:r>
          </a:p>
        </p:txBody>
      </p:sp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0" y="3000372"/>
            <a:ext cx="4572000" cy="185738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Глава администрации  Петровского городского поселения </a:t>
            </a:r>
            <a:b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ШИГАРЁВ ВЯЧЕСЛАВ ВЛАДИМИРОВИЧ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068960"/>
            <a:ext cx="3853875" cy="33054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2052228" cy="309634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7098" y="116632"/>
            <a:ext cx="8208912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0" b="1" dirty="0" smtClean="0">
                <a:solidFill>
                  <a:srgbClr val="FFFF00"/>
                </a:solidFill>
                <a:latin typeface="Monotype Corsiva" pitchFamily="66" charset="0"/>
              </a:rPr>
              <a:t>Из истории поселения</a:t>
            </a:r>
          </a:p>
        </p:txBody>
      </p:sp>
    </p:spTree>
    <p:extLst>
      <p:ext uri="{BB962C8B-B14F-4D97-AF65-F5344CB8AC3E}">
        <p14:creationId xmlns:p14="http://schemas.microsoft.com/office/powerpoint/2010/main" val="2424385512"/>
      </p:ext>
    </p:extLst>
  </p:cSld>
  <p:clrMapOvr>
    <a:masterClrMapping/>
  </p:clrMapOvr>
  <p:transition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8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501776"/>
            <a:ext cx="7272809" cy="544750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15" y="137227"/>
            <a:ext cx="88170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Открытие Спиртового завода 1936 год 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608" y="1196752"/>
            <a:ext cx="7644376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7832239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8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415" y="137227"/>
            <a:ext cx="88170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Строительство главного корпуса 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1705263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8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84428"/>
            <a:ext cx="8280920" cy="62106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15" y="137227"/>
            <a:ext cx="88170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Строительство административного здания завода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4017728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8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60666"/>
            <a:ext cx="8640960" cy="52909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15" y="137227"/>
            <a:ext cx="88170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первомайской демонстрации у здания конторы 1952 год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7226250"/>
      </p:ext>
    </p:extLst>
  </p:cSld>
  <p:clrMapOvr>
    <a:masterClrMapping/>
  </p:clrMapOvr>
  <p:transition spd="med" advClick="0" advTm="10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1835</TotalTime>
  <Words>97</Words>
  <Application>Microsoft Office PowerPoint</Application>
  <PresentationFormat>Экран (4:3)</PresentationFormat>
  <Paragraphs>18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    Глава администрации  Петровского городского поселения  ШИГАРЁВ ВЯЧЕСЛАВ ВЛАДИМИРОВИЧ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1</cp:lastModifiedBy>
  <cp:revision>122</cp:revision>
  <dcterms:created xsi:type="dcterms:W3CDTF">2011-11-16T20:03:00Z</dcterms:created>
  <dcterms:modified xsi:type="dcterms:W3CDTF">2015-05-13T05:21:31Z</dcterms:modified>
</cp:coreProperties>
</file>